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96DFE6C-225B-42AA-9160-76347E829A76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041C992D-E6B6-4E5D-B121-F708FC7BA8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DFE6C-225B-42AA-9160-76347E829A76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C992D-E6B6-4E5D-B121-F708FC7BA8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DFE6C-225B-42AA-9160-76347E829A76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C992D-E6B6-4E5D-B121-F708FC7BA8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96DFE6C-225B-42AA-9160-76347E829A76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C992D-E6B6-4E5D-B121-F708FC7BA8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96DFE6C-225B-42AA-9160-76347E829A76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041C992D-E6B6-4E5D-B121-F708FC7BA8A8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96DFE6C-225B-42AA-9160-76347E829A76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041C992D-E6B6-4E5D-B121-F708FC7BA8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96DFE6C-225B-42AA-9160-76347E829A76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041C992D-E6B6-4E5D-B121-F708FC7BA8A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DFE6C-225B-42AA-9160-76347E829A76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C992D-E6B6-4E5D-B121-F708FC7BA8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96DFE6C-225B-42AA-9160-76347E829A76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041C992D-E6B6-4E5D-B121-F708FC7BA8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96DFE6C-225B-42AA-9160-76347E829A76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041C992D-E6B6-4E5D-B121-F708FC7BA8A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96DFE6C-225B-42AA-9160-76347E829A76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041C992D-E6B6-4E5D-B121-F708FC7BA8A8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96DFE6C-225B-42AA-9160-76347E829A76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41C992D-E6B6-4E5D-B121-F708FC7BA8A8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Indian Partition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By: Joanna King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7291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Political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64008" indent="0">
              <a:buNone/>
            </a:pPr>
            <a:r>
              <a:rPr lang="en-US" dirty="0" smtClean="0"/>
              <a:t>Long Term:</a:t>
            </a:r>
          </a:p>
          <a:p>
            <a:r>
              <a:rPr lang="en-US" sz="1600" dirty="0" smtClean="0"/>
              <a:t>After the partition, India and Pakistan were two different countries</a:t>
            </a:r>
          </a:p>
          <a:p>
            <a:r>
              <a:rPr lang="en-US" sz="1600" dirty="0" smtClean="0"/>
              <a:t>Still a sense of conflict.  Especially ever since the wars in Kashmir</a:t>
            </a:r>
          </a:p>
          <a:p>
            <a:pPr marL="64008" indent="0">
              <a:buNone/>
            </a:pPr>
            <a:endParaRPr lang="en-US" sz="16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64008" indent="0">
              <a:buNone/>
            </a:pPr>
            <a:r>
              <a:rPr lang="en-US" dirty="0" smtClean="0"/>
              <a:t>Short Term:</a:t>
            </a:r>
          </a:p>
          <a:p>
            <a:r>
              <a:rPr lang="en-US" sz="1600" dirty="0" smtClean="0"/>
              <a:t>People lost everything and they blamed the government. </a:t>
            </a:r>
          </a:p>
          <a:p>
            <a:r>
              <a:rPr lang="en-US" sz="1600" dirty="0" smtClean="0"/>
              <a:t>Government had to transport the people who needed to be in India to India and people who needed to be in Pakistan in Pakistan</a:t>
            </a:r>
          </a:p>
          <a:p>
            <a:r>
              <a:rPr lang="en-US" sz="1600" dirty="0" smtClean="0"/>
              <a:t>With </a:t>
            </a:r>
            <a:r>
              <a:rPr lang="en-US" sz="1600" dirty="0"/>
              <a:t>the death of so many, the people turned to the government in anger because they were the ones they felt caused all the deaths to begin with.</a:t>
            </a:r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082505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64008" indent="0">
              <a:buNone/>
            </a:pPr>
            <a:r>
              <a:rPr lang="en-US" dirty="0" smtClean="0"/>
              <a:t>Long Term:</a:t>
            </a:r>
          </a:p>
          <a:p>
            <a:r>
              <a:rPr lang="en-US" sz="1600" dirty="0" smtClean="0"/>
              <a:t>Religious separations</a:t>
            </a:r>
          </a:p>
          <a:p>
            <a:r>
              <a:rPr lang="en-US" sz="1600" dirty="0" smtClean="0"/>
              <a:t>Many lost lives in the “communal bloodshed” and the mass migration to India or Pakistan </a:t>
            </a:r>
            <a:endParaRPr lang="en-US" sz="16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64008" indent="0">
              <a:buNone/>
            </a:pPr>
            <a:r>
              <a:rPr lang="en-US" dirty="0" smtClean="0"/>
              <a:t>Short Term:</a:t>
            </a:r>
          </a:p>
          <a:p>
            <a:r>
              <a:rPr lang="en-US" sz="1600" dirty="0" smtClean="0"/>
              <a:t>Holocaust-like: Lost people through killing and slaughter</a:t>
            </a:r>
          </a:p>
          <a:p>
            <a:r>
              <a:rPr lang="en-US" sz="1600" dirty="0" smtClean="0"/>
              <a:t>Some young men joined the British army-some lost lives.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029566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Economic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64008" indent="0">
              <a:buNone/>
            </a:pPr>
            <a:r>
              <a:rPr lang="en-US" dirty="0" smtClean="0"/>
              <a:t>Long Term:</a:t>
            </a:r>
          </a:p>
          <a:p>
            <a:r>
              <a:rPr lang="en-US" sz="1600" dirty="0" smtClean="0"/>
              <a:t>Muslims and Hindus, while moving, could not maintain a job, receive wages, and when they got to where they were travelling they had to find a new job</a:t>
            </a:r>
          </a:p>
          <a:p>
            <a:r>
              <a:rPr lang="en-US" sz="1600" dirty="0" smtClean="0"/>
              <a:t>Tons of peoples lives were lost...which led to lack of people for jobs and not as quick economic growth</a:t>
            </a:r>
            <a:endParaRPr lang="en-US" sz="16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64008" indent="0">
              <a:buNone/>
            </a:pPr>
            <a:r>
              <a:rPr lang="en-US" dirty="0" smtClean="0"/>
              <a:t>Short Term:</a:t>
            </a:r>
          </a:p>
          <a:p>
            <a:r>
              <a:rPr lang="en-US" sz="1600" dirty="0" smtClean="0"/>
              <a:t>Hindus and Muslims target each other: people were moving and everything they had moved with them. (knowledge, tools, etc…)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331231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62</TotalTime>
  <Words>229</Words>
  <Application>Microsoft Office PowerPoint</Application>
  <PresentationFormat>On-screen Show (4:3)</PresentationFormat>
  <Paragraphs>23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Verve</vt:lpstr>
      <vt:lpstr>Indian Partition</vt:lpstr>
      <vt:lpstr>Political </vt:lpstr>
      <vt:lpstr>Social</vt:lpstr>
      <vt:lpstr>Economic</vt:lpstr>
    </vt:vector>
  </TitlesOfParts>
  <Company>Lampeter-Strasburg School District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Indian Partition</dc:title>
  <dc:creator>Joanna Elizabeth King (STUDENT)</dc:creator>
  <cp:lastModifiedBy>Joanna Elizabeth King (STUDENT)</cp:lastModifiedBy>
  <cp:revision>6</cp:revision>
  <dcterms:created xsi:type="dcterms:W3CDTF">2013-05-02T17:07:15Z</dcterms:created>
  <dcterms:modified xsi:type="dcterms:W3CDTF">2013-05-03T17:12:06Z</dcterms:modified>
</cp:coreProperties>
</file>